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sldIdLst>
    <p:sldId id="406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5" r:id="rId1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79" autoAdjust="0"/>
    <p:restoredTop sz="94660" autoAdjust="0"/>
  </p:normalViewPr>
  <p:slideViewPr>
    <p:cSldViewPr>
      <p:cViewPr>
        <p:scale>
          <a:sx n="81" d="100"/>
          <a:sy n="81" d="100"/>
        </p:scale>
        <p:origin x="-124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2953-BCD6-4912-9F6E-706A90714A0B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9F72-87A2-4302-81DB-A3F83270ED2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36DC-9CFD-4C08-A690-1351D6BD7191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CB64-C18C-47F4-8DDF-942B84B70AB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25C7-AC41-43DF-AB7D-3CC7789DD93F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FDA0F-A9F6-4AD1-AC4A-6CA61ABA3F5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6450-64B0-4E17-BD3E-4DD560548992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7E78-6F37-474A-B506-0CC020A85E8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9AA4-11B4-46BC-9270-193AFDAA78E3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484B-2B34-48C7-8052-A91BECD5402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0619-B8B0-44F6-8F38-6B343D100966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0F65-8AE0-4407-B585-051E908A024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FF3C-1D3D-4208-9CB8-CBEC4AF0021D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532D-7851-4D78-B7B7-F63C3999299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DCDE-157F-4853-AFCF-3881232F0946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021A-172D-412A-BA61-35A9DAF84F2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CABF-5D8B-4F0C-BEE5-AF6E447744C1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A854-80F6-4321-A562-677C4BD8FF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AEAB-8501-4A7A-BEE0-4B56DF4A32D2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414A-0503-4E68-A65F-8F5FA80C322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96B71-D568-4710-AD98-A9B297CEF2BB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E39C-C14A-4168-8499-15E3F7AF28F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BBB276-9D82-481D-813B-94E3303CB7DE}" type="datetimeFigureOut">
              <a:rPr lang="ar-SA"/>
              <a:pPr>
                <a:defRPr/>
              </a:pPr>
              <a:t>29/10/1439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5E391-627F-4812-8F25-2346DD08FDD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randomBar dir="vert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7163" y="235278"/>
            <a:ext cx="3600400" cy="165618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  <a:ea typeface="Arial" pitchFamily="34" charset="0"/>
                <a:cs typeface="PT Bold Heading"/>
              </a:rPr>
              <a:t>جامعة طنطا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  <a:ea typeface="Arial" pitchFamily="34" charset="0"/>
              <a:cs typeface="PT Bold Heading"/>
            </a:endParaRPr>
          </a:p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  <a:ea typeface="Arial" pitchFamily="34" charset="0"/>
                <a:cs typeface="PT Bold Heading"/>
              </a:rPr>
              <a:t>كلية التربية النوعية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  <a:ea typeface="Arial" pitchFamily="34" charset="0"/>
              <a:cs typeface="PT Bold Heading"/>
            </a:endParaRPr>
          </a:p>
          <a:p>
            <a:pPr algn="ctr">
              <a:defRPr/>
            </a:pPr>
            <a:r>
              <a:rPr lang="ar-EG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uhaus 93" pitchFamily="82" charset="0"/>
                <a:ea typeface="Arial" pitchFamily="34" charset="0"/>
                <a:cs typeface="PT Bold Heading"/>
              </a:rPr>
              <a:t>مكتب وكيل الكلية لشئون خدمة المجتمع وتنمية البيئة</a:t>
            </a: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uhaus 93" pitchFamily="82" charset="0"/>
              <a:cs typeface="PT Bold Heading"/>
            </a:endParaRPr>
          </a:p>
        </p:txBody>
      </p:sp>
      <p:pic>
        <p:nvPicPr>
          <p:cNvPr id="6" name="صورة 2" descr="التربية النوعي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"/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03627" y="363151"/>
            <a:ext cx="1346175" cy="1274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100" name="Picture 2" descr="D:\شغل المكتب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1175" y="266700"/>
            <a:ext cx="1639888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500063" y="3071813"/>
            <a:ext cx="8115300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EG" sz="3600" smtClean="0"/>
              <a:t>التقرير السنوي </a:t>
            </a:r>
            <a:r>
              <a:rPr lang="ar-EG" sz="3600" dirty="0" smtClean="0"/>
              <a:t>من 2017حتى </a:t>
            </a:r>
            <a:r>
              <a:rPr lang="ar-EG" sz="3600" dirty="0"/>
              <a:t>2018</a:t>
            </a:r>
            <a:endParaRPr lang="ar-EG" sz="4400" dirty="0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00313" y="357188"/>
            <a:ext cx="4071937" cy="714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EG" sz="2800" dirty="0" smtClean="0"/>
              <a:t>القوافل الطبية</a:t>
            </a:r>
            <a:endParaRPr lang="ar-EG" sz="2800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071563" y="1143000"/>
            <a:ext cx="7143750" cy="704850"/>
          </a:xfrm>
          <a:prstGeom prst="rect">
            <a:avLst/>
          </a:prstGeom>
        </p:spPr>
        <p:txBody>
          <a:bodyPr rtlCol="1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EG" sz="2800" dirty="0">
                <a:latin typeface="+mj-lt"/>
                <a:ea typeface="+mj-ea"/>
                <a:cs typeface="+mj-cs"/>
              </a:rPr>
              <a:t>قافلة طبية تثقيفية </a:t>
            </a:r>
            <a:r>
              <a:rPr lang="ar-EG" sz="2800" dirty="0" err="1">
                <a:latin typeface="+mj-lt"/>
                <a:ea typeface="+mj-ea"/>
                <a:cs typeface="+mj-cs"/>
              </a:rPr>
              <a:t>الى</a:t>
            </a:r>
            <a:r>
              <a:rPr lang="ar-EG" sz="2800" dirty="0">
                <a:latin typeface="+mj-lt"/>
                <a:ea typeface="+mj-ea"/>
                <a:cs typeface="+mj-cs"/>
              </a:rPr>
              <a:t> قرية سندسيس مركز المحلة الكبرى</a:t>
            </a:r>
          </a:p>
        </p:txBody>
      </p:sp>
      <p:pic>
        <p:nvPicPr>
          <p:cNvPr id="49156" name="صورة 7" descr="D:\بارتيشن f\الخطة التنفيذية من شهر فبراير حت شهر يوليو 2017\القوافل\قافلة سندسيس\٢٠١٧٠٤٢٠_١١٠٠١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857375"/>
            <a:ext cx="37861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صورة 7" descr="D:\بارتيشن f\الخطة التنفيذية من شهر فبراير حت شهر يوليو 2017\القوافل\قافلة سندسيس\٢٠١٧٠٤٢٠_١٠٤٢٢٠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928813"/>
            <a:ext cx="4333875" cy="2438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071563" y="500063"/>
            <a:ext cx="7143750" cy="928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EG" dirty="0"/>
              <a:t>قافلة شاملة إلى قرية كفر المحروق- مركز كفر الزيات- والقرى والعزب المجاورة لها والتي قامت يوم الاثنين الموافق 3/7/2017م لاكتشاف الموهوبين فى مجالي (الرسم والموسيقي)</a:t>
            </a:r>
            <a:endParaRPr lang="ar-E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0179" name="صورة 3" descr="D:\بارتيشن f\الخطة التنفيذية من شهر فبراير حت شهر يوليو 2017\القوافل\قافلة كفر المحروق\IMG-20170709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00250"/>
            <a:ext cx="7000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071563" y="500063"/>
            <a:ext cx="7143750" cy="9286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/>
              <a:t>القافلة الطبية البيئية التثقيفية إلى قرية شبراتنا مركز بسيون والقرى والعزب المجاورة لها 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/>
              <a:t>وذلك يوم الأربعاء الموافق 8/11/2017م  وذلك لاكتشاف الموهوبين </a:t>
            </a:r>
            <a:endParaRPr lang="ar-E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03" name="صورة 2" descr="D:\بارتيشن f\الخطة التنفيذية من شهر فبراير حت شهر يوليو 2017\القوافل\قافلة قرية شبراتنا مركز بسيون\٢٠١٧١١٠٨_١٣٠١١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857375"/>
            <a:ext cx="3724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صورة 3" descr="D:\بارتيشن f\الخطة التنفيذية من شهر فبراير حت شهر يوليو 2017\القوافل\قافلة قرية شبراتنا مركز بسيون\٢٠١٧١١٠٩_١١٣٨٤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857375"/>
            <a:ext cx="39957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357313" y="428625"/>
            <a:ext cx="6429375" cy="71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dirty="0"/>
              <a:t>القافلة الصناعية لجامعة طنطا إلى شركة مصر للغزل والنسيج بالمحلة الكبرى 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dirty="0"/>
              <a:t>وذلك يوم الأربعاء الموافق 15/11/2017</a:t>
            </a:r>
            <a:endParaRPr lang="en-US" dirty="0"/>
          </a:p>
          <a:p>
            <a:pPr algn="ctr" fontAlgn="auto">
              <a:spcAft>
                <a:spcPts val="0"/>
              </a:spcAft>
              <a:defRPr/>
            </a:pPr>
            <a:endParaRPr lang="ar-E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2227" name="صورة 2" descr="D:\بارتيشن f\الخطة التنفيذية من شهر فبراير حت شهر يوليو 2017\القوافل\القافلةالصناعية\IMG-20171116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428750"/>
            <a:ext cx="3494088" cy="23574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228" name="صورة 6" descr="D:\بارتيشن f\الخطة التنفيذية من شهر فبراير حت شهر يوليو 2017\القوافل\القافلةالصناعية\IMG-20171116-WA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500188"/>
            <a:ext cx="3660775" cy="23288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2229" name="صورة 5" descr="D:\بارتيشن f\الخطة التنفيذية من شهر فبراير حت شهر يوليو 2017\القوافل\القافلةالصناعية\IMG-20171116-WA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357688"/>
            <a:ext cx="1785938" cy="22240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1714500" y="500063"/>
            <a:ext cx="5715000" cy="71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dirty="0"/>
              <a:t>زيارة مدرسة السلام الخاصة للغات بكلية التربية النوعية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b="1" dirty="0"/>
              <a:t>وذلك يوم الخميس الموافق 9/11/2017م</a:t>
            </a:r>
            <a:endParaRPr lang="en-US" dirty="0"/>
          </a:p>
          <a:p>
            <a:pPr algn="ctr" fontAlgn="auto">
              <a:spcAft>
                <a:spcPts val="0"/>
              </a:spcAft>
              <a:defRPr/>
            </a:pPr>
            <a:endParaRPr lang="ar-E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3251" name="صورة 2" descr="D:\بارتيشن f\الخطة التنفيذية من شهر فبراير حت شهر يوليو 2017\القوافل\زيارة مدرسة السلام للغات\٢٠١٧١١٠٩_١١٠٠٣٢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428750"/>
            <a:ext cx="47148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صورة 2" descr="D:\بارتيشن f\الخطة التنفيذية من شهر فبراير حت شهر يوليو 2017\القوافل\زيارة مدرسة السلام للغات\IMG-20171109-WA00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785938"/>
            <a:ext cx="37909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3286125" y="357188"/>
            <a:ext cx="2357438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/>
              <a:t>الندوات </a:t>
            </a:r>
            <a:endParaRPr lang="en-US" sz="3200" dirty="0"/>
          </a:p>
          <a:p>
            <a:pPr algn="ctr" fontAlgn="auto">
              <a:spcAft>
                <a:spcPts val="0"/>
              </a:spcAft>
              <a:defRPr/>
            </a:pPr>
            <a:endParaRPr lang="ar-EG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1563" y="1071563"/>
            <a:ext cx="6858000" cy="58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00" b="1" dirty="0"/>
              <a:t>ندوة "ترشيد الطاقة” وذلك يوم الإثنين الموافق 20/3/2017م.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600" b="1" dirty="0"/>
              <a:t>والذي ألقاها السيد الأستاذ الدكتور/أحمد محمد رفعت  </a:t>
            </a:r>
            <a:endParaRPr lang="ar-EG" sz="1600" dirty="0"/>
          </a:p>
        </p:txBody>
      </p:sp>
      <p:pic>
        <p:nvPicPr>
          <p:cNvPr id="54276" name="Picture 2" descr="٢٠١٧٠٣٢٠_١٢٠٦٣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857375"/>
            <a:ext cx="3500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3" descr="٢٠١٧٠٣٢٠_١٣٠١٠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429125"/>
            <a:ext cx="3463925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٢٠١٧٠٣٢٠_١٣٠٣٢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857375"/>
            <a:ext cx="357187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14375" y="500063"/>
            <a:ext cx="7500938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/>
              <a:t>ندوة "بالانتماء والشباب تحيا مصر" وذلك يوم الثلاثاء الموافق5/12/2017م. </a:t>
            </a:r>
            <a:br>
              <a:rPr lang="ar-EG" dirty="0"/>
            </a:br>
            <a:r>
              <a:rPr lang="ar-EG" dirty="0"/>
              <a:t>والذي ألقاها السيد الأستاذ الدكتور / عبد الوهاب كامل أستاذ بكلية التربية – جامعة طنطا</a:t>
            </a: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 dirty="0"/>
          </a:p>
        </p:txBody>
      </p:sp>
      <p:pic>
        <p:nvPicPr>
          <p:cNvPr id="55299" name="صورة 2" descr="D:\بارتيشن f\الخطة التنفيذية من شهر فبراير حت شهر يوليو 2017\ندوة بالانتماء والشباب تحيا مصر\٢٠١٧١٢٠٥_١١٤٣٢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714500"/>
            <a:ext cx="392906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صورة 4" descr="D:\بارتيشن f\الخطة التنفيذية من شهر فبراير حت شهر يوليو 2017\ندوة بالانتماء والشباب تحيا مصر\٢٠١٧١٢٠٥_١١٤٠٠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4286250"/>
            <a:ext cx="39941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صورة 1" descr="D:\بارتيشن f\الخطة التنفيذية من شهر فبراير حت شهر يوليو 2017\ندوة بالانتماء والشباب تحيا مصر\٢٠١٧١٢٠٥_١١٢٦٥٨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928813"/>
            <a:ext cx="3786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43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000" dirty="0"/>
              <a:t>ندوة </a:t>
            </a:r>
            <a:r>
              <a:rPr lang="ar-EG" sz="2000" dirty="0" smtClean="0"/>
              <a:t>”المشاركة الايجابية لشباب فى الانتخابات الرئاسية" </a:t>
            </a:r>
            <a:r>
              <a:rPr lang="ar-EG" sz="2000" dirty="0"/>
              <a:t>وذلك يوم </a:t>
            </a:r>
            <a:r>
              <a:rPr lang="ar-EG" sz="2000" dirty="0" smtClean="0"/>
              <a:t>الخميس الموافق6/3/2018محاضر بها كلاً من السيد اللواء/ حمدي لبيب الخبير الأمني والاستراتيجي.</a:t>
            </a:r>
            <a:br>
              <a:rPr lang="ar-EG" sz="2000" dirty="0" smtClean="0"/>
            </a:br>
            <a:r>
              <a:rPr lang="ar-EG" sz="2000" dirty="0" smtClean="0"/>
              <a:t>والسيد الأستاذ / داوود عصمت الكاتب الصحفي والمحلل السياسي.</a:t>
            </a:r>
            <a:r>
              <a:rPr lang="en-US" sz="2000" dirty="0"/>
              <a:t/>
            </a:r>
            <a:br>
              <a:rPr lang="en-US" sz="2000" dirty="0"/>
            </a:br>
            <a:endParaRPr lang="ar-EG" sz="2400" dirty="0"/>
          </a:p>
        </p:txBody>
      </p:sp>
      <p:pic>
        <p:nvPicPr>
          <p:cNvPr id="56323" name="عنصر نائب للمحتوى 4" descr="C:\Users\click\Pictures\DSC0214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1714500"/>
            <a:ext cx="4471988" cy="2390775"/>
          </a:xfrm>
        </p:spPr>
      </p:pic>
      <p:pic>
        <p:nvPicPr>
          <p:cNvPr id="56324" name="صورة 5" descr="C:\Users\click\Pictures\٢٠١٨٠٣٠٨_١٤١٧٥٢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714500"/>
            <a:ext cx="42529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صورة 6" descr="C:\Users\click\Pictures\٢٠١٨٠٣٠٨_١٢٣٩٣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4143375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162</Words>
  <Application>Microsoft Office PowerPoint</Application>
  <PresentationFormat>عرض على الشاشة (3:4)‏</PresentationFormat>
  <Paragraphs>21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الشريحة 1</vt:lpstr>
      <vt:lpstr>القوافل الطبية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ندوة ”المشاركة الايجابية لشباب فى الانتخابات الرئاسية" وذلك يوم الخميس الموافق6/3/2018محاضر بها كلاً من السيد اللواء/ حمدي لبيب الخبير الأمني والاستراتيجي. والسيد الأستاذ / داوود عصمت الكاتب الصحفي والمحلل السياسي.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MrHassan</dc:creator>
  <cp:lastModifiedBy>win7</cp:lastModifiedBy>
  <cp:revision>389</cp:revision>
  <dcterms:created xsi:type="dcterms:W3CDTF">2017-01-28T20:42:23Z</dcterms:created>
  <dcterms:modified xsi:type="dcterms:W3CDTF">2018-07-12T10:16:03Z</dcterms:modified>
</cp:coreProperties>
</file>